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6" r:id="rId3"/>
    <p:sldId id="288" r:id="rId4"/>
    <p:sldId id="289" r:id="rId5"/>
    <p:sldId id="287" r:id="rId6"/>
    <p:sldId id="290" r:id="rId7"/>
    <p:sldId id="291" r:id="rId8"/>
    <p:sldId id="294" r:id="rId9"/>
    <p:sldId id="293" r:id="rId10"/>
    <p:sldId id="292" r:id="rId11"/>
    <p:sldId id="282" r:id="rId12"/>
    <p:sldId id="283" r:id="rId13"/>
    <p:sldId id="29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1855-7061-4268-AF3F-5A56007E6788}" type="datetimeFigureOut">
              <a:rPr lang="de-AT" smtClean="0"/>
              <a:t>14.06.2023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8F40B-0F7A-49B5-984C-ECEBAF7A66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095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B100A-E8DB-4C61-9947-98E39F77C67E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100A-E8DB-4C61-9947-98E39F77C67E}" type="slidenum">
              <a:rPr lang="de-AT" smtClean="0">
                <a:solidFill>
                  <a:prstClr val="black"/>
                </a:solidFill>
              </a:rPr>
              <a:pPr/>
              <a:t>13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2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8AE"/>
                </a:solidFill>
                <a:latin typeface="Futura Std Book" panose="020B05020202040203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utura Std Light" panose="020B04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4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3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9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A8388D-9122-4E07-9B37-F5276878B5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091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933124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378586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6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5575-1356-4BFA-8E1A-B8B7AB8E7477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9E2BC-54D0-4782-AF45-1B12CF51FBD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01" y="6209411"/>
            <a:ext cx="2064259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8AE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7925" y="576648"/>
            <a:ext cx="10256108" cy="1420770"/>
          </a:xfrm>
        </p:spPr>
        <p:txBody>
          <a:bodyPr>
            <a:normAutofit/>
          </a:bodyPr>
          <a:lstStyle/>
          <a:p>
            <a:r>
              <a:rPr lang="de-AT" sz="5400" dirty="0"/>
              <a:t>Hinschauen &amp; Handeln</a:t>
            </a:r>
            <a:br>
              <a:rPr lang="de-AT" dirty="0"/>
            </a:br>
            <a:r>
              <a:rPr lang="de-AT" sz="2000" dirty="0"/>
              <a:t>Suchtprävention, Früherkennung und Frühintervention in der Arbeitswelt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Elternvortrag ORT/DATUM</a:t>
            </a:r>
          </a:p>
          <a:p>
            <a:r>
              <a:rPr lang="de-AT" dirty="0"/>
              <a:t>Fabienne Lunardi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18" y="2388972"/>
            <a:ext cx="6974518" cy="37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915B3-C51A-4427-97C2-B6C37E10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76" y="1086578"/>
            <a:ext cx="11098635" cy="1325563"/>
          </a:xfrm>
        </p:spPr>
        <p:txBody>
          <a:bodyPr>
            <a:normAutofit fontScale="90000"/>
          </a:bodyPr>
          <a:lstStyle/>
          <a:p>
            <a:r>
              <a:rPr lang="de-AT" sz="4000" dirty="0"/>
              <a:t>Erstellung eines betriebsinternen Präventionskonzepts – Coaching von Betrieben</a:t>
            </a:r>
            <a:br>
              <a:rPr lang="de-DE" altLang="de-DE" dirty="0"/>
            </a:br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8D2F168-115F-4F67-9969-AD16CDBC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353" y="2723247"/>
            <a:ext cx="5447800" cy="35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57" y="538079"/>
            <a:ext cx="7747892" cy="56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1" y="1285336"/>
            <a:ext cx="8947862" cy="464103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80301" y="469728"/>
            <a:ext cx="925109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900" b="1" i="0" u="none" strike="noStrike" kern="1200" cap="none" spc="0" normalizeH="0" baseline="0" noProof="0" dirty="0">
                <a:ln>
                  <a:noFill/>
                </a:ln>
                <a:solidFill>
                  <a:srgbClr val="0078AE"/>
                </a:solidFill>
                <a:effectLst/>
                <a:uLnTx/>
                <a:uFillTx/>
                <a:latin typeface="Futura Std Book" panose="020B0502020204020303" pitchFamily="34" charset="0"/>
                <a:ea typeface="+mn-ea"/>
                <a:cs typeface="+mn-cs"/>
              </a:rPr>
              <a:t>Handlungsleitfaden &amp; Stufenplan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0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7925" y="0"/>
            <a:ext cx="10256108" cy="1420770"/>
          </a:xfrm>
        </p:spPr>
        <p:txBody>
          <a:bodyPr>
            <a:normAutofit/>
          </a:bodyPr>
          <a:lstStyle/>
          <a:p>
            <a:r>
              <a:rPr lang="de-AT" sz="4400" dirty="0"/>
              <a:t>Danke für Ihre Aufmerksamkeit!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Elternvortrag ORT/DATUM</a:t>
            </a:r>
          </a:p>
          <a:p>
            <a:r>
              <a:rPr lang="de-AT" dirty="0"/>
              <a:t>Fabienne Lunardi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90" y="1626715"/>
            <a:ext cx="6974518" cy="376430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00217" y="5257800"/>
            <a:ext cx="10256108" cy="1420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8AE"/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de-AT" sz="2400" dirty="0"/>
              <a:t>Mag. Andreas Prenn</a:t>
            </a:r>
          </a:p>
          <a:p>
            <a:endParaRPr lang="de-AT" sz="2400" dirty="0"/>
          </a:p>
          <a:p>
            <a:r>
              <a:rPr lang="de-AT" sz="2400" dirty="0"/>
              <a:t>SUPRO – Gesundheitsförderung &amp; Prävention</a:t>
            </a:r>
          </a:p>
        </p:txBody>
      </p:sp>
    </p:spTree>
    <p:extLst>
      <p:ext uri="{BB962C8B-B14F-4D97-AF65-F5344CB8AC3E}">
        <p14:creationId xmlns:p14="http://schemas.microsoft.com/office/powerpoint/2010/main" val="20916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80301" y="469728"/>
            <a:ext cx="925109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900" b="1" dirty="0">
                <a:solidFill>
                  <a:srgbClr val="0078AE"/>
                </a:solidFill>
                <a:latin typeface="Futura Std Book" panose="020B0502020204020303" pitchFamily="34" charset="0"/>
                <a:ea typeface="+mj-ea"/>
                <a:cs typeface="+mj-cs"/>
              </a:rPr>
              <a:t>Informationsbroschüre/Handlungsleitfaden</a:t>
            </a:r>
            <a:br>
              <a:rPr lang="de-DE" altLang="de-DE" dirty="0"/>
            </a:b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647" y="1088389"/>
            <a:ext cx="3829114" cy="54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5E046-A100-4740-8445-4CFBF26B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203" y="63841"/>
            <a:ext cx="10515600" cy="1325563"/>
          </a:xfrm>
        </p:spPr>
        <p:txBody>
          <a:bodyPr/>
          <a:lstStyle/>
          <a:p>
            <a:r>
              <a:rPr lang="de-DE" altLang="de-DE" sz="2900" dirty="0"/>
              <a:t>Webseite: www.papageno.tips</a:t>
            </a:r>
            <a:endParaRPr lang="de-AT" sz="29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F616372-26FD-452D-9123-4A3F2CC48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026" y="1069926"/>
            <a:ext cx="6870583" cy="54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2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33ECF-D45C-4181-AFC6-2BFDC1CD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70DEB7E-EDAA-426E-91AA-190EDE392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051" y="1027906"/>
            <a:ext cx="8567897" cy="50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7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21491" y="749814"/>
            <a:ext cx="925109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78AE"/>
                </a:solidFill>
                <a:effectLst/>
                <a:uLnTx/>
                <a:uFillTx/>
                <a:latin typeface="Futura Std Book" panose="020B0502020204020303" pitchFamily="34" charset="0"/>
                <a:ea typeface="+mn-ea"/>
                <a:cs typeface="+mn-cs"/>
              </a:rPr>
              <a:t>Angebote der SUPRO</a:t>
            </a:r>
            <a:b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7365F1-C474-4784-B6CE-E4020AC7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86" y="2052855"/>
            <a:ext cx="9069378" cy="39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1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850FD-2987-43E6-A2E1-71C64F1C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Abklärung, Clearing, …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869CBF-C7E9-4D99-9879-879AC18D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6" y="51802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Anonym, vertraulich und kostenlos, helfen wir potentiellen Substanzkonsum und mögliches Suchtverhalten (Glücksspiel, Medien, …) einzuschätzen!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FB0019-587C-4F83-8599-189FB963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75" y="1873279"/>
            <a:ext cx="37814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7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AE2F6-27E1-4255-B075-8FB99642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Vortrag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A590193-3336-411B-9DB7-9806E91D7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504" y="1442907"/>
            <a:ext cx="4936992" cy="325205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2B47243-A8CF-4325-9093-FE9CEADACD43}"/>
              </a:ext>
            </a:extLst>
          </p:cNvPr>
          <p:cNvSpPr/>
          <p:nvPr/>
        </p:nvSpPr>
        <p:spPr>
          <a:xfrm>
            <a:off x="1233182" y="4904210"/>
            <a:ext cx="8674216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Vortrag „Suchtprävention im Betrieb“ - Sensibilisierung und Information von Personalverantwortlichen, Betriebsräten, Lehrlingsbeauftragten, MitarbeiterInnen (Dauer ca. 60 Minuten)</a:t>
            </a:r>
          </a:p>
        </p:txBody>
      </p:sp>
    </p:spTree>
    <p:extLst>
      <p:ext uri="{BB962C8B-B14F-4D97-AF65-F5344CB8AC3E}">
        <p14:creationId xmlns:p14="http://schemas.microsoft.com/office/powerpoint/2010/main" val="135836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62C5B-1031-4C49-8AD6-9EB74684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Workshop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E4F269E-7413-4850-A73F-576BE0264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692" y="1564853"/>
            <a:ext cx="6010275" cy="263842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C7C3866-2BEE-4544-A7C1-20E79DB70EAD}"/>
              </a:ext>
            </a:extLst>
          </p:cNvPr>
          <p:cNvSpPr/>
          <p:nvPr/>
        </p:nvSpPr>
        <p:spPr>
          <a:xfrm>
            <a:off x="1386980" y="4547558"/>
            <a:ext cx="8553974" cy="149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Workshop „Suchtprävention im Betrieb“ – der Handlungsleitfaden „Hinschauen und Handeln“ in der Praxis. (Dauer ca. 3 Stunden)</a:t>
            </a:r>
          </a:p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Zielgruppe: Personal- und Lehrlingsverantwortliche, Betriebsräte, …</a:t>
            </a:r>
          </a:p>
        </p:txBody>
      </p:sp>
    </p:spTree>
    <p:extLst>
      <p:ext uri="{BB962C8B-B14F-4D97-AF65-F5344CB8AC3E}">
        <p14:creationId xmlns:p14="http://schemas.microsoft.com/office/powerpoint/2010/main" val="80015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1C6E0-CE98-43AD-8E02-776627E1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Workshop für Lehrlinge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2B07826-58F0-46B1-BB4B-891079775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070" y="1464898"/>
            <a:ext cx="5426252" cy="359463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368D3DE-A5A3-48AB-9A59-1A2CFA7E480B}"/>
              </a:ext>
            </a:extLst>
          </p:cNvPr>
          <p:cNvSpPr/>
          <p:nvPr/>
        </p:nvSpPr>
        <p:spPr>
          <a:xfrm>
            <a:off x="1163987" y="5233711"/>
            <a:ext cx="852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Workshop zu den Themen Sucht und Substanzen (Alkohol, Nikotin, Medikamente etc.) sowie Verhaltenssüchten (</a:t>
            </a:r>
            <a:r>
              <a:rPr lang="de-AT" sz="24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Media, Gaming, Glücksspiel).</a:t>
            </a:r>
          </a:p>
        </p:txBody>
      </p:sp>
    </p:spTree>
    <p:extLst>
      <p:ext uri="{BB962C8B-B14F-4D97-AF65-F5344CB8AC3E}">
        <p14:creationId xmlns:p14="http://schemas.microsoft.com/office/powerpoint/2010/main" val="145515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Breitbild</PresentationFormat>
  <Paragraphs>25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Futura Std Book</vt:lpstr>
      <vt:lpstr>Futura Std Light</vt:lpstr>
      <vt:lpstr>Times New Roman</vt:lpstr>
      <vt:lpstr>1_Office Theme</vt:lpstr>
      <vt:lpstr>Hinschauen &amp; Handeln Suchtprävention, Früherkennung und Frühintervention in der Arbeitswelt</vt:lpstr>
      <vt:lpstr>PowerPoint-Präsentation</vt:lpstr>
      <vt:lpstr>Webseite: www.papageno.tips</vt:lpstr>
      <vt:lpstr>PowerPoint-Präsentation</vt:lpstr>
      <vt:lpstr>PowerPoint-Präsentation</vt:lpstr>
      <vt:lpstr>Abklärung, Clearing, …</vt:lpstr>
      <vt:lpstr>Vortrag </vt:lpstr>
      <vt:lpstr>Workshop</vt:lpstr>
      <vt:lpstr>Workshop für Lehrlinge</vt:lpstr>
      <vt:lpstr>Erstellung eines betriebsinternen Präventionskonzepts – Coaching von Betrieben </vt:lpstr>
      <vt:lpstr>PowerPoint-Präsentation</vt:lpstr>
      <vt:lpstr>PowerPoint-Präsentation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Prenn Andreas</dc:creator>
  <cp:lastModifiedBy>Prenn Andreas</cp:lastModifiedBy>
  <cp:revision>4</cp:revision>
  <dcterms:created xsi:type="dcterms:W3CDTF">2023-06-14T07:16:42Z</dcterms:created>
  <dcterms:modified xsi:type="dcterms:W3CDTF">2023-06-14T07:37:19Z</dcterms:modified>
</cp:coreProperties>
</file>